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6" r:id="rId8"/>
    <p:sldId id="264" r:id="rId9"/>
    <p:sldId id="265" r:id="rId10"/>
    <p:sldId id="267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80"/>
    <p:restoredTop sz="94467"/>
  </p:normalViewPr>
  <p:slideViewPr>
    <p:cSldViewPr snapToGrid="0">
      <p:cViewPr varScale="1">
        <p:scale>
          <a:sx n="119" d="100"/>
          <a:sy n="119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6A3E6D-8F72-782C-45DE-B8D7BFEE5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33379D6-63F1-4C48-13FF-D3D6B3982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D1639E-F8CB-5CEB-2D4B-35B389421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8AEB7E-2CEC-9876-65F8-DFAFA917D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46D185-A6A6-B6FB-278B-994196ED2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228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68DCCD-B84F-8CA0-0E56-B506D55F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760C01-DB21-BC1C-8A4B-016873B52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855B26D-D869-14A3-EA8C-9BC43491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8F5658-2C8F-359F-E0F0-75DEDB0B6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2AF333-231A-56E8-B9A2-0B40853CA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382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9B1FD3-2620-B0B8-E3FB-85B61AA8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E851F4-C800-1C24-9304-6481CE2CC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EE7B01-91BA-F13B-04E8-1D74EC228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9AF25C-296A-4947-7D62-37D681079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E21A321-EDA1-CB60-A0FB-D4F29B193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97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BFE86-7AD6-88AB-9915-BF4190744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DCFE68-80BA-23C7-B753-E572EE21C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74A3BA-4608-D746-F6C1-A24506883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5F36F5B-E219-E365-8AF4-1CE7B1D3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D0F4E1-7E7C-D42F-DEBF-9F0C77B1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3F17CD4-6621-1324-D15B-0D365CD3B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650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498708-749B-6FAE-677D-D90F12180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F53E36-1939-C36F-D4F9-9BEE9C80A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FB5C0BA-C621-4CF9-FC25-1A2098B8B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4D72DF9-FB46-AD6B-08B9-3280C45E6D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0F64F33-DC71-B023-BD8C-642C5FE07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D201E88-8980-E69F-54B3-D72C7FC4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0EC994B-AE42-4A9A-C334-62FC3DA4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69EE5E2-A5C3-3C65-A9C2-88814010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98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E22570-DC0E-DAB1-9645-A83C84CB9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E7F41C3-E2CA-2C95-66B8-56520185C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E342661-7AA1-A720-495E-03B5C34B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226AD0-45E1-9C07-A71C-7697D9E8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4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2D58CD4-EAF4-1924-9066-61398CA44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30D7693-8E5F-CA35-79C4-3E3DF85C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757008-9F61-9431-A402-F311C011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64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5E751F-8CCE-ABD1-C00B-53D78B78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A1114E-8D2D-FF4C-0F39-4825D5920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F512739-7F93-A777-72BC-9B77AACA9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DAB0D4-9236-BB1A-8456-1C7CFC5D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567BD8F-BE00-9500-B398-A4869D31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2951A6E-391A-6E18-2983-39DDAAB0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6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18CC7F-DD05-F9A2-0E96-67691A6C6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46AD43E-111A-D50D-6E57-0439A9D7B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A731384-646B-D0E3-AED5-7FCAF91F8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4860515-6550-5C49-F036-CC9A699E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F6104E-59F8-A718-1E22-BBB40BA7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E5FCC1-06F4-5223-6F5D-DFBA0017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2458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A73455-C427-5482-CB55-AC7CE48C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ADFEB07-8AFA-1B54-F8BC-1D2CFA3AE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AB3DA4-5CAE-B2CF-E1D2-ADBFF0D22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3D42C7C-9F57-6380-65A7-3BF6D30EC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D1B65F-74C5-75DC-A994-987AC9D23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7184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590B5F1-0723-81C0-AD13-450DA103E6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88BCE1A-AD09-F31A-15C7-E140FFF6F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10C190-92C1-3DDB-D228-ACD270ED5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AE0E3C-8305-3CE5-5683-F3F43EEEE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5C304D-DD89-4488-F8C1-D048883D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750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8F611-19BC-0ED2-92D0-9D5C16008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FF3A2CE-FF1B-8FB8-8D32-F5BCF22DA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FF9AEE-2E07-C441-EE09-087D94EF7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B67C10-9DE6-CA49-8CD0-8228F3C586F6}" type="datetimeFigureOut">
              <a:rPr lang="it-IT" smtClean="0"/>
              <a:t>18/09/26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3C7E38C-8D8F-5E52-3AF7-D9384804AB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8F76AF-6203-F984-0443-8C7151C47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287BCE-A727-294E-82A8-B245FAD1A7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938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>
            <a:extLst>
              <a:ext uri="{FF2B5EF4-FFF2-40B4-BE49-F238E27FC236}">
                <a16:creationId xmlns:a16="http://schemas.microsoft.com/office/drawing/2014/main" id="{D3882F77-749A-F32E-B021-72FFA212C19F}"/>
              </a:ext>
            </a:extLst>
          </p:cNvPr>
          <p:cNvSpPr/>
          <p:nvPr/>
        </p:nvSpPr>
        <p:spPr>
          <a:xfrm>
            <a:off x="6854640" y="329400"/>
            <a:ext cx="5337360" cy="6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it-IT" sz="2400" strike="noStrike" spc="-43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Bachelor’s</a:t>
            </a:r>
            <a:r>
              <a:rPr lang="it-IT" sz="2400" strike="noStrike" spc="-43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 Degree Course in Nursing</a:t>
            </a:r>
            <a:endParaRPr lang="it-IT" sz="24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EA1226A5-F0A1-A5BE-388A-C5491057AA1E}"/>
              </a:ext>
            </a:extLst>
          </p:cNvPr>
          <p:cNvSpPr/>
          <p:nvPr/>
        </p:nvSpPr>
        <p:spPr>
          <a:xfrm>
            <a:off x="1524540" y="3899210"/>
            <a:ext cx="9142920" cy="132118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300" strike="noStrike" cap="all" spc="194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Candidate</a:t>
            </a:r>
            <a:r>
              <a:rPr lang="it-IT" sz="2300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: NAME AND SURNAME</a:t>
            </a: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300" strike="noStrike" cap="all" spc="194" dirty="0">
                <a:solidFill>
                  <a:srgbClr val="637052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 </a:t>
            </a:r>
            <a:endParaRPr lang="it-IT" sz="23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CustomShape 3">
            <a:extLst>
              <a:ext uri="{FF2B5EF4-FFF2-40B4-BE49-F238E27FC236}">
                <a16:creationId xmlns:a16="http://schemas.microsoft.com/office/drawing/2014/main" id="{7921E225-F953-78E4-3680-461A6E6CFB7D}"/>
              </a:ext>
            </a:extLst>
          </p:cNvPr>
          <p:cNvSpPr/>
          <p:nvPr/>
        </p:nvSpPr>
        <p:spPr>
          <a:xfrm>
            <a:off x="1006137" y="5581636"/>
            <a:ext cx="3924687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Tutor: prof. </a:t>
            </a:r>
            <a:r>
              <a:rPr lang="it-IT" sz="2000" spc="-1" dirty="0" err="1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Name and </a:t>
            </a: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Surname</a:t>
            </a:r>
            <a:endParaRPr lang="it-IT" sz="20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EA44E2-FA16-4542-AC99-E6B3CDA99EDE}"/>
              </a:ext>
            </a:extLst>
          </p:cNvPr>
          <p:cNvSpPr txBox="1"/>
          <p:nvPr/>
        </p:nvSpPr>
        <p:spPr>
          <a:xfrm>
            <a:off x="1524540" y="1559658"/>
            <a:ext cx="9381758" cy="188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2400" strike="noStrike" cap="all" spc="194" dirty="0" err="1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A.Y</a:t>
            </a:r>
            <a:r>
              <a:rPr lang="it-IT" sz="2400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. 20xx/20xx</a:t>
            </a: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endParaRPr lang="it-IT" sz="18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</a:pPr>
            <a:r>
              <a:rPr lang="it-IT" sz="4000" b="1" strike="noStrike" cap="all" spc="194" dirty="0">
                <a:solidFill>
                  <a:srgbClr val="000000"/>
                </a:solidFill>
                <a:latin typeface="Arial Narrow" panose="020B0604020202020204" pitchFamily="34" charset="0"/>
                <a:ea typeface="DejaVu Sans"/>
                <a:cs typeface="Arial Narrow" panose="020B0604020202020204" pitchFamily="34" charset="0"/>
              </a:rPr>
              <a:t>DISSERTATION TITLE</a:t>
            </a:r>
            <a:endParaRPr lang="it-IT" sz="4000" b="1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CustomShape 3">
            <a:extLst>
              <a:ext uri="{FF2B5EF4-FFF2-40B4-BE49-F238E27FC236}">
                <a16:creationId xmlns:a16="http://schemas.microsoft.com/office/drawing/2014/main" id="{364A0469-1437-AB9A-BDAE-E263A3383151}"/>
              </a:ext>
            </a:extLst>
          </p:cNvPr>
          <p:cNvSpPr/>
          <p:nvPr/>
        </p:nvSpPr>
        <p:spPr>
          <a:xfrm>
            <a:off x="6854640" y="5581636"/>
            <a:ext cx="4204353" cy="39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it-IT" sz="2000" spc="-1" dirty="0">
                <a:solidFill>
                  <a:srgbClr val="00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Co-Tutor: Name and Surname</a:t>
            </a:r>
            <a:endParaRPr lang="it-IT" sz="2000" strike="noStrike" spc="-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0DBEA53-D314-8857-ABE9-EF637626D9ED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 descr="News - UniCamillus">
            <a:extLst>
              <a:ext uri="{FF2B5EF4-FFF2-40B4-BE49-F238E27FC236}">
                <a16:creationId xmlns:a16="http://schemas.microsoft.com/office/drawing/2014/main" id="{75C2035F-E8FC-7D2A-67C1-AAEB5B041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55" y="329782"/>
            <a:ext cx="4884036" cy="94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90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D04240-F321-77F7-8D7F-D1292AAC7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4690730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Background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FC0687-7619-5FB0-FD08-587429BA3B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5206"/>
            <a:ext cx="10515600" cy="3299296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Present information using concise bullet points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Use the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font (or Arial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Narrow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 or 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Calibri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(or </a:t>
            </a:r>
            <a:r>
              <a:rPr lang="it-IT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Calibri Light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Font size: 36 for titles (bold); 28 for subtitles (bold); 24-22 for body text (bullet points); 14-12 for bibliographic references at the bottom of the slide</a:t>
            </a:r>
            <a:r>
              <a:rPr lang="it-IT" sz="2400" baseline="30000" dirty="0"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Where useful, insert charts and tables (clearly legible information)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Use consistent, appropriate, and clearly visible images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736306B-BDA1-9BFF-05E5-95759489D740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B860B32-8E6D-2DD0-75B0-4B685FE98F9B}"/>
              </a:ext>
            </a:extLst>
          </p:cNvPr>
          <p:cNvSpPr txBox="1"/>
          <p:nvPr/>
        </p:nvSpPr>
        <p:spPr>
          <a:xfrm>
            <a:off x="266007" y="5858539"/>
            <a:ext cx="11706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aseline="30000" dirty="0">
                <a:latin typeface="Arial Narrow" panose="020B0604020202020204" pitchFamily="34" charset="0"/>
                <a:cs typeface="Arial Narrow" panose="020B0604020202020204" pitchFamily="34" charset="0"/>
              </a:rPr>
              <a:t>1 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EXAMPLE: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Ekelin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M, Ragnar ME,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Rubertsson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C,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Tern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H,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Thies-Lagergren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L.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Becoming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midwife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-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phenomenographic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study of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students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'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conceptions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of learning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within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a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midwifery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continuity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of care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experience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project. Nurse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Educ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Today. 2026 May;160:107001.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doi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: 10.1016/j.nedt.2026.107001. Epub 2026 </a:t>
            </a:r>
            <a:r>
              <a:rPr lang="it-IT" sz="1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Jan</a:t>
            </a:r>
            <a:r>
              <a:rPr lang="it-IT" sz="1400" dirty="0">
                <a:latin typeface="Arial Narrow" panose="020B0604020202020204" pitchFamily="34" charset="0"/>
                <a:cs typeface="Arial Narrow" panose="020B0604020202020204" pitchFamily="34" charset="0"/>
              </a:rPr>
              <a:t> 20. PMID: 41610621.</a:t>
            </a:r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11B279A4-1D5A-B55A-43EC-013E9BEF2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4313916F-82A0-147C-8AD4-69054261A78A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olo 1">
            <a:extLst>
              <a:ext uri="{FF2B5EF4-FFF2-40B4-BE49-F238E27FC236}">
                <a16:creationId xmlns:a16="http://schemas.microsoft.com/office/drawing/2014/main" id="{46989D7A-ABEC-3B12-8441-66BAAF5DFDF7}"/>
              </a:ext>
            </a:extLst>
          </p:cNvPr>
          <p:cNvSpPr txBox="1">
            <a:spLocks/>
          </p:cNvSpPr>
          <p:nvPr/>
        </p:nvSpPr>
        <p:spPr>
          <a:xfrm>
            <a:off x="838200" y="1336853"/>
            <a:ext cx="4690730" cy="712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Guidelines for all slides:</a:t>
            </a:r>
          </a:p>
        </p:txBody>
      </p:sp>
    </p:spTree>
    <p:extLst>
      <p:ext uri="{BB962C8B-B14F-4D97-AF65-F5344CB8AC3E}">
        <p14:creationId xmlns:p14="http://schemas.microsoft.com/office/powerpoint/2010/main" val="406432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8B2D7-7191-9BA3-84F2-402BCAD90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B71280-B335-F074-3A27-64FDD624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73557"/>
            <a:ext cx="5732721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Study Objective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(1 slide)</a:t>
            </a:r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FB3F5CB-D37E-CF7F-D6FE-74EC22A09475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F5214705-8B0F-73A8-B7A2-9E9C0272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4F56051A-F146-3449-ADC3-8D9A549F9EF5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1EDE1F-3437-51C6-0BB3-6C6E3E9320D1}"/>
              </a:ext>
            </a:extLst>
          </p:cNvPr>
          <p:cNvSpPr txBox="1">
            <a:spLocks/>
          </p:cNvSpPr>
          <p:nvPr/>
        </p:nvSpPr>
        <p:spPr>
          <a:xfrm>
            <a:off x="838200" y="2155206"/>
            <a:ext cx="10515600" cy="3299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Purposes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statement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of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your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study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Report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also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specific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research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questions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/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hypotheses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(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if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any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1429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08639-C89A-0CE5-5E90-9820121CD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BED3EF-3122-8385-BE62-4D34FF795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Materials and Methods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FEFAB8-2E81-9DFF-141B-20F5E5FDFDEA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22F4F41-ED23-15DF-78B9-5CA68D72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3E410D8-657D-C748-BEB4-0B13694AC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30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it-IT" sz="2800" dirty="0">
                <a:latin typeface="Arial Narrow" panose="020B0604020202020204" pitchFamily="34" charset="0"/>
                <a:cs typeface="Arial Narrow" panose="020B0604020202020204" pitchFamily="34" charset="0"/>
              </a:rPr>
              <a:t>Report: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Study design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Period during which the research was conducted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Sample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Data collection tool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Analysis</a:t>
            </a:r>
          </a:p>
          <a:p>
            <a:pPr marL="228600" lvl="1">
              <a:spcBef>
                <a:spcPts val="1000"/>
              </a:spcBef>
            </a:pP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…</a:t>
            </a:r>
          </a:p>
          <a:p>
            <a:endParaRPr lang="it-IT" dirty="0"/>
          </a:p>
        </p:txBody>
      </p:sp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B44A8440-774D-A406-78DB-65DEB75CB578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41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A159A-82FB-842B-5B81-8808AA753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59D26E-BAD9-EAFB-32A2-A6965F796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Results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(1-3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7FB194-6183-841F-3EB9-2AA905C279BC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AB0BC7D8-0E03-6D98-A98F-18B13583A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77E17DE0-1DFD-A341-79A2-C43E947CA410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53BB84CA-F9E5-A44F-D894-FF49F78E8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4875924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98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DA06A-A51D-7527-6DAC-6179B01C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20AA51-90F2-7423-9FA6-747D12756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Discussion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4268A9C-798C-0116-CA26-FADA3C95E30C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F25FDD81-3BEA-EE76-22D6-85B430CBF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48BC4A7B-A217-80D2-9AA2-F1645409FBED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egnaposto contenuto 20">
            <a:extLst>
              <a:ext uri="{FF2B5EF4-FFF2-40B4-BE49-F238E27FC236}">
                <a16:creationId xmlns:a16="http://schemas.microsoft.com/office/drawing/2014/main" id="{82EF8710-A35E-65E4-4400-A3CFE533C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1722"/>
            <a:ext cx="10515600" cy="4635241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34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DC131-0158-886E-BD97-84160B5C1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A91E73-C9F1-D0A0-99E5-9D59BD2C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Discussion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(1-2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0102542-27CF-8062-1155-AF15A4F079D7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EEEDCFE-75A5-4E95-A99F-38E8B3A10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8DA13CE8-65E7-47CD-F78E-952D357D604E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FB076B9-4F5A-07BA-EC9C-6FC3A8394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1357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If necessary (e.g., number of slides exceeding the limit, supervisor's instructions), results and discussion can be presented on the same slides.</a:t>
            </a:r>
          </a:p>
          <a:p>
            <a:pPr marL="0" indent="0">
              <a:buNone/>
            </a:pP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Example slide:</a:t>
            </a:r>
          </a:p>
        </p:txBody>
      </p:sp>
      <p:pic>
        <p:nvPicPr>
          <p:cNvPr id="6" name="Immagine 5" descr="Immagine che contiene testo, schermat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3CB434B6-663C-B23F-0934-64796B12D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228" y="2210772"/>
            <a:ext cx="7772400" cy="397818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1C2714D4-91A0-A89C-7454-7566E5CFE599}"/>
              </a:ext>
            </a:extLst>
          </p:cNvPr>
          <p:cNvSpPr/>
          <p:nvPr/>
        </p:nvSpPr>
        <p:spPr>
          <a:xfrm>
            <a:off x="3200400" y="2115879"/>
            <a:ext cx="7464056" cy="31791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8D62DBA1-C3FF-2609-F92B-2856912973D0}"/>
              </a:ext>
            </a:extLst>
          </p:cNvPr>
          <p:cNvCxnSpPr>
            <a:cxnSpLocks/>
          </p:cNvCxnSpPr>
          <p:nvPr/>
        </p:nvCxnSpPr>
        <p:spPr>
          <a:xfrm flipH="1" flipV="1">
            <a:off x="2169042" y="3173924"/>
            <a:ext cx="1031358" cy="5315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e 13">
            <a:extLst>
              <a:ext uri="{FF2B5EF4-FFF2-40B4-BE49-F238E27FC236}">
                <a16:creationId xmlns:a16="http://schemas.microsoft.com/office/drawing/2014/main" id="{5CCC0DAD-6356-5574-7C46-17D252DC7E28}"/>
              </a:ext>
            </a:extLst>
          </p:cNvPr>
          <p:cNvSpPr/>
          <p:nvPr/>
        </p:nvSpPr>
        <p:spPr>
          <a:xfrm>
            <a:off x="3200400" y="5389907"/>
            <a:ext cx="7464056" cy="5005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2C491197-8F3B-E4AA-8825-AB1BD3076E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 flipV="1">
            <a:off x="2169042" y="4979966"/>
            <a:ext cx="1031358" cy="6602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A54F8F4-BA89-8C16-14EC-80799D588F35}"/>
              </a:ext>
            </a:extLst>
          </p:cNvPr>
          <p:cNvSpPr txBox="1"/>
          <p:nvPr/>
        </p:nvSpPr>
        <p:spPr>
          <a:xfrm>
            <a:off x="699091" y="2866386"/>
            <a:ext cx="16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RESULTS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3F30EF9-D76E-A950-45BA-8DE8DD992AE7}"/>
              </a:ext>
            </a:extLst>
          </p:cNvPr>
          <p:cNvSpPr txBox="1"/>
          <p:nvPr/>
        </p:nvSpPr>
        <p:spPr>
          <a:xfrm>
            <a:off x="552893" y="4696391"/>
            <a:ext cx="1616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45508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47F8B-64D5-3640-F066-4972D1303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CEDE36-EC0C-AE4E-0310-20F701D8D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Conclusions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0BB95CD-618C-C9C5-BEFD-136BE85885C2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01119BED-C86A-8547-35B7-96BB4DF7F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5553CAB7-97C6-B2F1-B954-A2077F17A1CB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3AEB27A-B793-C1A3-8CE3-B58D0F880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1039"/>
            <a:ext cx="10515600" cy="4875924"/>
          </a:xfrm>
        </p:spPr>
        <p:txBody>
          <a:bodyPr/>
          <a:lstStyle/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Emphasize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the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implications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for care, management,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education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based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on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your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results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Outline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future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developments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by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always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it-IT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using</a:t>
            </a:r>
            <a:r>
              <a:rPr lang="it-IT" dirty="0">
                <a:latin typeface="Arial Narrow" panose="020B0604020202020204" pitchFamily="34" charset="0"/>
                <a:cs typeface="Arial Narrow" panose="020B0604020202020204" pitchFamily="34" charset="0"/>
              </a:rPr>
              <a:t> bullet points</a:t>
            </a:r>
          </a:p>
        </p:txBody>
      </p:sp>
    </p:spTree>
    <p:extLst>
      <p:ext uri="{BB962C8B-B14F-4D97-AF65-F5344CB8AC3E}">
        <p14:creationId xmlns:p14="http://schemas.microsoft.com/office/powerpoint/2010/main" val="3728019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F1C20-988B-E2E9-4942-A4A4A3626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0ED53F-8D6B-A419-683C-A0AB6CFA9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57"/>
            <a:ext cx="6094228" cy="712557"/>
          </a:xfrm>
        </p:spPr>
        <p:txBody>
          <a:bodyPr>
            <a:normAutofit/>
          </a:bodyPr>
          <a:lstStyle/>
          <a:p>
            <a:r>
              <a:rPr lang="it-IT" sz="3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Bibliography </a:t>
            </a:r>
            <a:r>
              <a:rPr lang="it-IT" sz="3600" b="1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(1 slide)</a:t>
            </a:r>
            <a:endParaRPr lang="it-IT" sz="36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9BA82E4-03A9-7EA7-8321-A265476107EE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5E360886-664F-2DE9-DAE5-201EC8C65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ttore 1 2">
            <a:extLst>
              <a:ext uri="{FF2B5EF4-FFF2-40B4-BE49-F238E27FC236}">
                <a16:creationId xmlns:a16="http://schemas.microsoft.com/office/drawing/2014/main" id="{C2D6DF3C-CF20-3089-E6D5-6C6F18D96FAC}"/>
              </a:ext>
            </a:extLst>
          </p:cNvPr>
          <p:cNvCxnSpPr>
            <a:cxnSpLocks/>
          </p:cNvCxnSpPr>
          <p:nvPr/>
        </p:nvCxnSpPr>
        <p:spPr>
          <a:xfrm>
            <a:off x="266007" y="1086114"/>
            <a:ext cx="5448107" cy="0"/>
          </a:xfrm>
          <a:prstGeom prst="line">
            <a:avLst/>
          </a:prstGeom>
          <a:ln>
            <a:solidFill>
              <a:srgbClr val="9411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4DEDCF7-7D8A-A135-4EDC-0E7D59774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954"/>
            <a:ext cx="10515600" cy="4663028"/>
          </a:xfrm>
        </p:spPr>
        <p:txBody>
          <a:bodyPr/>
          <a:lstStyle/>
          <a:p>
            <a:pPr marL="0" indent="0">
              <a:buNone/>
            </a:pPr>
            <a:r>
              <a:rPr lang="it-IT" b="1" dirty="0">
                <a:latin typeface="Arial Narrow" panose="020B0604020202020204" pitchFamily="34" charset="0"/>
                <a:cs typeface="Arial Narrow" panose="020B0604020202020204" pitchFamily="34" charset="0"/>
              </a:rPr>
              <a:t>List the bibliographic references used in the presentation: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Bulleted list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APA or Vancouver style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Use Arial font (or Arial </a:t>
            </a:r>
            <a:r>
              <a:rPr lang="it-IT" sz="24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Narrow</a:t>
            </a:r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) or Calibri (or Calibri Light)</a:t>
            </a:r>
          </a:p>
          <a:p>
            <a:r>
              <a:rPr lang="it-IT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Font size: 14-18</a:t>
            </a:r>
            <a:endParaRPr lang="it-IT" sz="2400" baseline="300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endParaRPr lang="it-IT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60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BF30A-9A83-CBD8-CE4A-7E4A77DB3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5B88C04C-CF5A-9C29-30CB-5FE84B08921E}"/>
              </a:ext>
            </a:extLst>
          </p:cNvPr>
          <p:cNvSpPr/>
          <p:nvPr/>
        </p:nvSpPr>
        <p:spPr>
          <a:xfrm>
            <a:off x="0" y="6426000"/>
            <a:ext cx="12192000" cy="432000"/>
          </a:xfrm>
          <a:prstGeom prst="rect">
            <a:avLst/>
          </a:prstGeom>
          <a:solidFill>
            <a:srgbClr val="941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Università Unicamillus: guida con opinioni e costi (2024)">
            <a:extLst>
              <a:ext uri="{FF2B5EF4-FFF2-40B4-BE49-F238E27FC236}">
                <a16:creationId xmlns:a16="http://schemas.microsoft.com/office/drawing/2014/main" id="{C145A836-02D7-0D88-BF94-B8E358CE1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41" y="158630"/>
            <a:ext cx="1713614" cy="1142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31AFD09-C9C3-5CF5-E4E4-C99EDBD97730}"/>
              </a:ext>
            </a:extLst>
          </p:cNvPr>
          <p:cNvSpPr txBox="1"/>
          <p:nvPr/>
        </p:nvSpPr>
        <p:spPr>
          <a:xfrm>
            <a:off x="3108251" y="2890391"/>
            <a:ext cx="59754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latin typeface="Arial Narrow" panose="020B0604020202020204" pitchFamily="34" charset="0"/>
                <a:cs typeface="Arial Narrow" panose="020B0604020202020204" pitchFamily="34" charset="0"/>
              </a:rPr>
              <a:t>Thank you for your attention</a:t>
            </a:r>
          </a:p>
          <a:p>
            <a:pPr algn="ctr"/>
            <a:r>
              <a:rPr lang="it-IT" sz="2800" dirty="0">
                <a:solidFill>
                  <a:srgbClr val="FF000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(optional slide)</a:t>
            </a:r>
          </a:p>
        </p:txBody>
      </p:sp>
    </p:spTree>
    <p:extLst>
      <p:ext uri="{BB962C8B-B14F-4D97-AF65-F5344CB8AC3E}">
        <p14:creationId xmlns:p14="http://schemas.microsoft.com/office/powerpoint/2010/main" val="41211706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358</Words>
  <Application>Microsoft Macintosh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Arial Narrow</vt:lpstr>
      <vt:lpstr>Calibri</vt:lpstr>
      <vt:lpstr>Calibri Light</vt:lpstr>
      <vt:lpstr>Tema di Office</vt:lpstr>
      <vt:lpstr>Presentazione standard di PowerPoint</vt:lpstr>
      <vt:lpstr>Background (1-2 slide)</vt:lpstr>
      <vt:lpstr>Study Objective (1 slide) </vt:lpstr>
      <vt:lpstr>Materials and Methods (1-2 slide)</vt:lpstr>
      <vt:lpstr>Results (1-3 slide)</vt:lpstr>
      <vt:lpstr>Discussion (1-2 slide)</vt:lpstr>
      <vt:lpstr>Discussion (1-2 slide)</vt:lpstr>
      <vt:lpstr>Conclusions (1 slide)</vt:lpstr>
      <vt:lpstr>Bibliography (1 slide)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Francesca Marchetti</dc:creator>
  <cp:lastModifiedBy>Noemi Giannetta</cp:lastModifiedBy>
  <cp:revision>77</cp:revision>
  <dcterms:created xsi:type="dcterms:W3CDTF">2026-02-26T10:33:50Z</dcterms:created>
  <dcterms:modified xsi:type="dcterms:W3CDTF">2026-09-18T12:27:39Z</dcterms:modified>
</cp:coreProperties>
</file>